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8" r:id="rId6"/>
    <p:sldId id="259" r:id="rId7"/>
    <p:sldId id="260" r:id="rId8"/>
    <p:sldId id="261" r:id="rId9"/>
    <p:sldId id="262" r:id="rId10"/>
  </p:sldIdLst>
  <p:sldSz cx="12192000" cy="6858000"/>
  <p:notesSz cx="6858000" cy="9144000"/>
  <p:defaultTextStyle>
    <a:defPPr>
      <a:defRPr lang="es-B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72" y="-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ay Lobato De La Fuente" userId="e2b4f658-ad68-4d33-b8ad-6e3a2c02ec5b" providerId="ADAL" clId="{B3F7A4ED-7590-4953-BFE7-60C9C14ADAF2}"/>
    <pc:docChg chg="undo custSel addSld delSld modSld">
      <pc:chgData name="Saray Lobato De La Fuente" userId="e2b4f658-ad68-4d33-b8ad-6e3a2c02ec5b" providerId="ADAL" clId="{B3F7A4ED-7590-4953-BFE7-60C9C14ADAF2}" dt="2022-05-04T19:37:42.068" v="7255" actId="1076"/>
      <pc:docMkLst>
        <pc:docMk/>
      </pc:docMkLst>
      <pc:sldChg chg="addSp delSp modSp mod">
        <pc:chgData name="Saray Lobato De La Fuente" userId="e2b4f658-ad68-4d33-b8ad-6e3a2c02ec5b" providerId="ADAL" clId="{B3F7A4ED-7590-4953-BFE7-60C9C14ADAF2}" dt="2022-05-04T19:36:44.805" v="7246" actId="1076"/>
        <pc:sldMkLst>
          <pc:docMk/>
          <pc:sldMk cId="4137205553" sldId="256"/>
        </pc:sldMkLst>
        <pc:spChg chg="del mod">
          <ac:chgData name="Saray Lobato De La Fuente" userId="e2b4f658-ad68-4d33-b8ad-6e3a2c02ec5b" providerId="ADAL" clId="{B3F7A4ED-7590-4953-BFE7-60C9C14ADAF2}" dt="2022-05-03T17:18:08.437" v="2046" actId="478"/>
          <ac:spMkLst>
            <pc:docMk/>
            <pc:sldMk cId="4137205553" sldId="256"/>
            <ac:spMk id="2" creationId="{C9B99993-EE40-4E24-A65A-84CD6D171687}"/>
          </ac:spMkLst>
        </pc:spChg>
        <pc:spChg chg="mod">
          <ac:chgData name="Saray Lobato De La Fuente" userId="e2b4f658-ad68-4d33-b8ad-6e3a2c02ec5b" providerId="ADAL" clId="{B3F7A4ED-7590-4953-BFE7-60C9C14ADAF2}" dt="2022-05-04T19:36:44.805" v="7246" actId="1076"/>
          <ac:spMkLst>
            <pc:docMk/>
            <pc:sldMk cId="4137205553" sldId="256"/>
            <ac:spMk id="3" creationId="{8EE35039-C217-4F80-963A-7A2C828C1DE0}"/>
          </ac:spMkLst>
        </pc:spChg>
        <pc:spChg chg="add del mod">
          <ac:chgData name="Saray Lobato De La Fuente" userId="e2b4f658-ad68-4d33-b8ad-6e3a2c02ec5b" providerId="ADAL" clId="{B3F7A4ED-7590-4953-BFE7-60C9C14ADAF2}" dt="2022-05-03T17:18:17.059" v="2049" actId="478"/>
          <ac:spMkLst>
            <pc:docMk/>
            <pc:sldMk cId="4137205553" sldId="256"/>
            <ac:spMk id="6" creationId="{D95E9598-CB7C-438E-91CF-8EA866712D4B}"/>
          </ac:spMkLst>
        </pc:spChg>
        <pc:spChg chg="add del mod">
          <ac:chgData name="Saray Lobato De La Fuente" userId="e2b4f658-ad68-4d33-b8ad-6e3a2c02ec5b" providerId="ADAL" clId="{B3F7A4ED-7590-4953-BFE7-60C9C14ADAF2}" dt="2022-05-03T17:52:47.713" v="3491" actId="478"/>
          <ac:spMkLst>
            <pc:docMk/>
            <pc:sldMk cId="4137205553" sldId="256"/>
            <ac:spMk id="8" creationId="{66C9E78E-0EDA-43D4-A65F-9D9DB7BDC722}"/>
          </ac:spMkLst>
        </pc:spChg>
        <pc:spChg chg="add mod">
          <ac:chgData name="Saray Lobato De La Fuente" userId="e2b4f658-ad68-4d33-b8ad-6e3a2c02ec5b" providerId="ADAL" clId="{B3F7A4ED-7590-4953-BFE7-60C9C14ADAF2}" dt="2022-05-03T17:52:49.673" v="3492"/>
          <ac:spMkLst>
            <pc:docMk/>
            <pc:sldMk cId="4137205553" sldId="256"/>
            <ac:spMk id="9" creationId="{4176649F-235C-4C5A-82B9-749D71FCDC1A}"/>
          </ac:spMkLst>
        </pc:spChg>
        <pc:picChg chg="add del mod">
          <ac:chgData name="Saray Lobato De La Fuente" userId="e2b4f658-ad68-4d33-b8ad-6e3a2c02ec5b" providerId="ADAL" clId="{B3F7A4ED-7590-4953-BFE7-60C9C14ADAF2}" dt="2022-04-28T14:49:07.637" v="303" actId="478"/>
          <ac:picMkLst>
            <pc:docMk/>
            <pc:sldMk cId="4137205553" sldId="256"/>
            <ac:picMk id="4" creationId="{35D0CB5D-79D9-4C3E-A431-AF70339C1EE7}"/>
          </ac:picMkLst>
        </pc:picChg>
        <pc:picChg chg="add mod">
          <ac:chgData name="Saray Lobato De La Fuente" userId="e2b4f658-ad68-4d33-b8ad-6e3a2c02ec5b" providerId="ADAL" clId="{B3F7A4ED-7590-4953-BFE7-60C9C14ADAF2}" dt="2022-05-03T17:20:22.758" v="2066" actId="1076"/>
          <ac:picMkLst>
            <pc:docMk/>
            <pc:sldMk cId="4137205553" sldId="256"/>
            <ac:picMk id="5" creationId="{680B914D-0C69-464E-A1E8-7DA35589408B}"/>
          </ac:picMkLst>
        </pc:picChg>
        <pc:picChg chg="add del mod ord">
          <ac:chgData name="Saray Lobato De La Fuente" userId="e2b4f658-ad68-4d33-b8ad-6e3a2c02ec5b" providerId="ADAL" clId="{B3F7A4ED-7590-4953-BFE7-60C9C14ADAF2}" dt="2022-05-03T17:50:58.896" v="3481" actId="478"/>
          <ac:picMkLst>
            <pc:docMk/>
            <pc:sldMk cId="4137205553" sldId="256"/>
            <ac:picMk id="7" creationId="{5F9BFA5B-A001-4084-A0EA-A63DACDAC1DB}"/>
          </ac:picMkLst>
        </pc:picChg>
      </pc:sldChg>
      <pc:sldChg chg="new del">
        <pc:chgData name="Saray Lobato De La Fuente" userId="e2b4f658-ad68-4d33-b8ad-6e3a2c02ec5b" providerId="ADAL" clId="{B3F7A4ED-7590-4953-BFE7-60C9C14ADAF2}" dt="2022-05-04T18:23:19.438" v="6527" actId="2696"/>
        <pc:sldMkLst>
          <pc:docMk/>
          <pc:sldMk cId="1343238001" sldId="257"/>
        </pc:sldMkLst>
      </pc:sldChg>
      <pc:sldChg chg="addSp delSp modSp add mod">
        <pc:chgData name="Saray Lobato De La Fuente" userId="e2b4f658-ad68-4d33-b8ad-6e3a2c02ec5b" providerId="ADAL" clId="{B3F7A4ED-7590-4953-BFE7-60C9C14ADAF2}" dt="2022-05-04T19:37:22.437" v="7251" actId="1076"/>
        <pc:sldMkLst>
          <pc:docMk/>
          <pc:sldMk cId="272723842" sldId="258"/>
        </pc:sldMkLst>
        <pc:spChg chg="mod">
          <ac:chgData name="Saray Lobato De La Fuente" userId="e2b4f658-ad68-4d33-b8ad-6e3a2c02ec5b" providerId="ADAL" clId="{B3F7A4ED-7590-4953-BFE7-60C9C14ADAF2}" dt="2022-05-03T17:17:31.478" v="2041" actId="1076"/>
          <ac:spMkLst>
            <pc:docMk/>
            <pc:sldMk cId="272723842" sldId="258"/>
            <ac:spMk id="2" creationId="{C9B99993-EE40-4E24-A65A-84CD6D171687}"/>
          </ac:spMkLst>
        </pc:spChg>
        <pc:spChg chg="mod">
          <ac:chgData name="Saray Lobato De La Fuente" userId="e2b4f658-ad68-4d33-b8ad-6e3a2c02ec5b" providerId="ADAL" clId="{B3F7A4ED-7590-4953-BFE7-60C9C14ADAF2}" dt="2022-05-04T19:37:22.437" v="7251" actId="1076"/>
          <ac:spMkLst>
            <pc:docMk/>
            <pc:sldMk cId="272723842" sldId="258"/>
            <ac:spMk id="3" creationId="{8EE35039-C217-4F80-963A-7A2C828C1DE0}"/>
          </ac:spMkLst>
        </pc:spChg>
        <pc:spChg chg="add mod">
          <ac:chgData name="Saray Lobato De La Fuente" userId="e2b4f658-ad68-4d33-b8ad-6e3a2c02ec5b" providerId="ADAL" clId="{B3F7A4ED-7590-4953-BFE7-60C9C14ADAF2}" dt="2022-05-04T19:37:19.924" v="7250" actId="1076"/>
          <ac:spMkLst>
            <pc:docMk/>
            <pc:sldMk cId="272723842" sldId="258"/>
            <ac:spMk id="4" creationId="{25766BF0-2062-4A18-A0D2-DB51137C3247}"/>
          </ac:spMkLst>
        </pc:spChg>
        <pc:spChg chg="add del mod">
          <ac:chgData name="Saray Lobato De La Fuente" userId="e2b4f658-ad68-4d33-b8ad-6e3a2c02ec5b" providerId="ADAL" clId="{B3F7A4ED-7590-4953-BFE7-60C9C14ADAF2}" dt="2022-04-28T14:54:21.542" v="364"/>
          <ac:spMkLst>
            <pc:docMk/>
            <pc:sldMk cId="272723842" sldId="258"/>
            <ac:spMk id="4" creationId="{603DCA73-9094-4DF4-AB77-18F924128050}"/>
          </ac:spMkLst>
        </pc:spChg>
        <pc:spChg chg="add mod">
          <ac:chgData name="Saray Lobato De La Fuente" userId="e2b4f658-ad68-4d33-b8ad-6e3a2c02ec5b" providerId="ADAL" clId="{B3F7A4ED-7590-4953-BFE7-60C9C14ADAF2}" dt="2022-05-04T19:28:58.909" v="7174" actId="1076"/>
          <ac:spMkLst>
            <pc:docMk/>
            <pc:sldMk cId="272723842" sldId="258"/>
            <ac:spMk id="6" creationId="{75BB4274-8BBA-4C4A-ABD2-A4BB1E6287D8}"/>
          </ac:spMkLst>
        </pc:spChg>
        <pc:spChg chg="add del mod">
          <ac:chgData name="Saray Lobato De La Fuente" userId="e2b4f658-ad68-4d33-b8ad-6e3a2c02ec5b" providerId="ADAL" clId="{B3F7A4ED-7590-4953-BFE7-60C9C14ADAF2}" dt="2022-05-03T17:16:35.335" v="2030" actId="478"/>
          <ac:spMkLst>
            <pc:docMk/>
            <pc:sldMk cId="272723842" sldId="258"/>
            <ac:spMk id="9" creationId="{314BDFA0-C2AA-4202-B1E0-A7B0AD92E769}"/>
          </ac:spMkLst>
        </pc:spChg>
        <pc:picChg chg="mod">
          <ac:chgData name="Saray Lobato De La Fuente" userId="e2b4f658-ad68-4d33-b8ad-6e3a2c02ec5b" providerId="ADAL" clId="{B3F7A4ED-7590-4953-BFE7-60C9C14ADAF2}" dt="2022-05-03T17:17:52.414" v="2044" actId="1076"/>
          <ac:picMkLst>
            <pc:docMk/>
            <pc:sldMk cId="272723842" sldId="258"/>
            <ac:picMk id="5" creationId="{680B914D-0C69-464E-A1E8-7DA35589408B}"/>
          </ac:picMkLst>
        </pc:picChg>
        <pc:picChg chg="add del mod">
          <ac:chgData name="Saray Lobato De La Fuente" userId="e2b4f658-ad68-4d33-b8ad-6e3a2c02ec5b" providerId="ADAL" clId="{B3F7A4ED-7590-4953-BFE7-60C9C14ADAF2}" dt="2022-05-03T17:16:33.734" v="2029" actId="478"/>
          <ac:picMkLst>
            <pc:docMk/>
            <pc:sldMk cId="272723842" sldId="258"/>
            <ac:picMk id="7" creationId="{75C32F51-8B75-4ED3-8CCB-61C9E60F8A95}"/>
          </ac:picMkLst>
        </pc:picChg>
        <pc:cxnChg chg="add del mod">
          <ac:chgData name="Saray Lobato De La Fuente" userId="e2b4f658-ad68-4d33-b8ad-6e3a2c02ec5b" providerId="ADAL" clId="{B3F7A4ED-7590-4953-BFE7-60C9C14ADAF2}" dt="2022-04-28T17:07:07.201" v="1035" actId="478"/>
          <ac:cxnSpMkLst>
            <pc:docMk/>
            <pc:sldMk cId="272723842" sldId="258"/>
            <ac:cxnSpMk id="8" creationId="{B593DF0E-C9A3-4C79-B56F-109C0D281A61}"/>
          </ac:cxnSpMkLst>
        </pc:cxnChg>
      </pc:sldChg>
      <pc:sldChg chg="modSp add mod">
        <pc:chgData name="Saray Lobato De La Fuente" userId="e2b4f658-ad68-4d33-b8ad-6e3a2c02ec5b" providerId="ADAL" clId="{B3F7A4ED-7590-4953-BFE7-60C9C14ADAF2}" dt="2022-05-04T19:37:42.068" v="7255" actId="1076"/>
        <pc:sldMkLst>
          <pc:docMk/>
          <pc:sldMk cId="3755444163" sldId="259"/>
        </pc:sldMkLst>
        <pc:spChg chg="mod">
          <ac:chgData name="Saray Lobato De La Fuente" userId="e2b4f658-ad68-4d33-b8ad-6e3a2c02ec5b" providerId="ADAL" clId="{B3F7A4ED-7590-4953-BFE7-60C9C14ADAF2}" dt="2022-05-04T19:37:42.068" v="7255" actId="1076"/>
          <ac:spMkLst>
            <pc:docMk/>
            <pc:sldMk cId="3755444163" sldId="259"/>
            <ac:spMk id="3" creationId="{8EE35039-C217-4F80-963A-7A2C828C1DE0}"/>
          </ac:spMkLst>
        </pc:spChg>
        <pc:spChg chg="mod">
          <ac:chgData name="Saray Lobato De La Fuente" userId="e2b4f658-ad68-4d33-b8ad-6e3a2c02ec5b" providerId="ADAL" clId="{B3F7A4ED-7590-4953-BFE7-60C9C14ADAF2}" dt="2022-05-04T19:37:39.297" v="7254" actId="255"/>
          <ac:spMkLst>
            <pc:docMk/>
            <pc:sldMk cId="3755444163" sldId="259"/>
            <ac:spMk id="4" creationId="{25766BF0-2062-4A18-A0D2-DB51137C3247}"/>
          </ac:spMkLst>
        </pc:spChg>
        <pc:spChg chg="mod">
          <ac:chgData name="Saray Lobato De La Fuente" userId="e2b4f658-ad68-4d33-b8ad-6e3a2c02ec5b" providerId="ADAL" clId="{B3F7A4ED-7590-4953-BFE7-60C9C14ADAF2}" dt="2022-05-04T19:31:46.078" v="7187" actId="403"/>
          <ac:spMkLst>
            <pc:docMk/>
            <pc:sldMk cId="3755444163" sldId="259"/>
            <ac:spMk id="6" creationId="{75BB4274-8BBA-4C4A-ABD2-A4BB1E6287D8}"/>
          </ac:spMkLst>
        </pc:spChg>
      </pc:sldChg>
      <pc:sldChg chg="modSp add mod">
        <pc:chgData name="Saray Lobato De La Fuente" userId="e2b4f658-ad68-4d33-b8ad-6e3a2c02ec5b" providerId="ADAL" clId="{B3F7A4ED-7590-4953-BFE7-60C9C14ADAF2}" dt="2022-05-04T19:34:21.703" v="7219" actId="255"/>
        <pc:sldMkLst>
          <pc:docMk/>
          <pc:sldMk cId="1659429350" sldId="260"/>
        </pc:sldMkLst>
        <pc:spChg chg="mod">
          <ac:chgData name="Saray Lobato De La Fuente" userId="e2b4f658-ad68-4d33-b8ad-6e3a2c02ec5b" providerId="ADAL" clId="{B3F7A4ED-7590-4953-BFE7-60C9C14ADAF2}" dt="2022-05-04T19:34:11.449" v="7217" actId="255"/>
          <ac:spMkLst>
            <pc:docMk/>
            <pc:sldMk cId="1659429350" sldId="260"/>
            <ac:spMk id="3" creationId="{8EE35039-C217-4F80-963A-7A2C828C1DE0}"/>
          </ac:spMkLst>
        </pc:spChg>
        <pc:spChg chg="mod">
          <ac:chgData name="Saray Lobato De La Fuente" userId="e2b4f658-ad68-4d33-b8ad-6e3a2c02ec5b" providerId="ADAL" clId="{B3F7A4ED-7590-4953-BFE7-60C9C14ADAF2}" dt="2022-05-04T19:34:21.703" v="7219" actId="255"/>
          <ac:spMkLst>
            <pc:docMk/>
            <pc:sldMk cId="1659429350" sldId="260"/>
            <ac:spMk id="4" creationId="{25766BF0-2062-4A18-A0D2-DB51137C3247}"/>
          </ac:spMkLst>
        </pc:spChg>
        <pc:spChg chg="mod">
          <ac:chgData name="Saray Lobato De La Fuente" userId="e2b4f658-ad68-4d33-b8ad-6e3a2c02ec5b" providerId="ADAL" clId="{B3F7A4ED-7590-4953-BFE7-60C9C14ADAF2}" dt="2022-05-04T19:33:16.822" v="7207" actId="255"/>
          <ac:spMkLst>
            <pc:docMk/>
            <pc:sldMk cId="1659429350" sldId="260"/>
            <ac:spMk id="6" creationId="{75BB4274-8BBA-4C4A-ABD2-A4BB1E6287D8}"/>
          </ac:spMkLst>
        </pc:spChg>
      </pc:sldChg>
      <pc:sldChg chg="modSp add mod">
        <pc:chgData name="Saray Lobato De La Fuente" userId="e2b4f658-ad68-4d33-b8ad-6e3a2c02ec5b" providerId="ADAL" clId="{B3F7A4ED-7590-4953-BFE7-60C9C14ADAF2}" dt="2022-05-04T19:35:41.316" v="7234" actId="1076"/>
        <pc:sldMkLst>
          <pc:docMk/>
          <pc:sldMk cId="2766744319" sldId="261"/>
        </pc:sldMkLst>
        <pc:spChg chg="mod">
          <ac:chgData name="Saray Lobato De La Fuente" userId="e2b4f658-ad68-4d33-b8ad-6e3a2c02ec5b" providerId="ADAL" clId="{B3F7A4ED-7590-4953-BFE7-60C9C14ADAF2}" dt="2022-05-04T19:35:36.805" v="7233" actId="1076"/>
          <ac:spMkLst>
            <pc:docMk/>
            <pc:sldMk cId="2766744319" sldId="261"/>
            <ac:spMk id="3" creationId="{8EE35039-C217-4F80-963A-7A2C828C1DE0}"/>
          </ac:spMkLst>
        </pc:spChg>
        <pc:spChg chg="mod">
          <ac:chgData name="Saray Lobato De La Fuente" userId="e2b4f658-ad68-4d33-b8ad-6e3a2c02ec5b" providerId="ADAL" clId="{B3F7A4ED-7590-4953-BFE7-60C9C14ADAF2}" dt="2022-05-04T19:35:41.316" v="7234" actId="1076"/>
          <ac:spMkLst>
            <pc:docMk/>
            <pc:sldMk cId="2766744319" sldId="261"/>
            <ac:spMk id="4" creationId="{25766BF0-2062-4A18-A0D2-DB51137C3247}"/>
          </ac:spMkLst>
        </pc:spChg>
        <pc:spChg chg="mod">
          <ac:chgData name="Saray Lobato De La Fuente" userId="e2b4f658-ad68-4d33-b8ad-6e3a2c02ec5b" providerId="ADAL" clId="{B3F7A4ED-7590-4953-BFE7-60C9C14ADAF2}" dt="2022-05-04T19:34:54.014" v="7224" actId="14100"/>
          <ac:spMkLst>
            <pc:docMk/>
            <pc:sldMk cId="2766744319" sldId="261"/>
            <ac:spMk id="6" creationId="{75BB4274-8BBA-4C4A-ABD2-A4BB1E6287D8}"/>
          </ac:spMkLst>
        </pc:spChg>
      </pc:sldChg>
      <pc:sldChg chg="modSp add mod">
        <pc:chgData name="Saray Lobato De La Fuente" userId="e2b4f658-ad68-4d33-b8ad-6e3a2c02ec5b" providerId="ADAL" clId="{B3F7A4ED-7590-4953-BFE7-60C9C14ADAF2}" dt="2022-05-04T19:36:33.869" v="7243" actId="1076"/>
        <pc:sldMkLst>
          <pc:docMk/>
          <pc:sldMk cId="366649141" sldId="262"/>
        </pc:sldMkLst>
        <pc:spChg chg="mod">
          <ac:chgData name="Saray Lobato De La Fuente" userId="e2b4f658-ad68-4d33-b8ad-6e3a2c02ec5b" providerId="ADAL" clId="{B3F7A4ED-7590-4953-BFE7-60C9C14ADAF2}" dt="2022-05-04T19:36:29.117" v="7242" actId="1076"/>
          <ac:spMkLst>
            <pc:docMk/>
            <pc:sldMk cId="366649141" sldId="262"/>
            <ac:spMk id="3" creationId="{8EE35039-C217-4F80-963A-7A2C828C1DE0}"/>
          </ac:spMkLst>
        </pc:spChg>
        <pc:spChg chg="mod">
          <ac:chgData name="Saray Lobato De La Fuente" userId="e2b4f658-ad68-4d33-b8ad-6e3a2c02ec5b" providerId="ADAL" clId="{B3F7A4ED-7590-4953-BFE7-60C9C14ADAF2}" dt="2022-05-04T19:36:33.869" v="7243" actId="1076"/>
          <ac:spMkLst>
            <pc:docMk/>
            <pc:sldMk cId="366649141" sldId="262"/>
            <ac:spMk id="4" creationId="{25766BF0-2062-4A18-A0D2-DB51137C3247}"/>
          </ac:spMkLst>
        </pc:spChg>
        <pc:spChg chg="mod">
          <ac:chgData name="Saray Lobato De La Fuente" userId="e2b4f658-ad68-4d33-b8ad-6e3a2c02ec5b" providerId="ADAL" clId="{B3F7A4ED-7590-4953-BFE7-60C9C14ADAF2}" dt="2022-05-04T18:14:55.965" v="5775" actId="14100"/>
          <ac:spMkLst>
            <pc:docMk/>
            <pc:sldMk cId="366649141" sldId="262"/>
            <ac:spMk id="6" creationId="{75BB4274-8BBA-4C4A-ABD2-A4BB1E6287D8}"/>
          </ac:spMkLst>
        </pc:spChg>
      </pc:sldChg>
    </pc:docChg>
  </pc:docChgLst>
  <pc:docChgLst>
    <pc:chgData name="Carla Karina Alarcon Rocabado" userId="061ea26f-02ba-484c-9bc1-0781559234ca" providerId="ADAL" clId="{25B69168-C027-4F75-9DD2-81C10AB153A0}"/>
    <pc:docChg chg="undo custSel modSld">
      <pc:chgData name="Carla Karina Alarcon Rocabado" userId="061ea26f-02ba-484c-9bc1-0781559234ca" providerId="ADAL" clId="{25B69168-C027-4F75-9DD2-81C10AB153A0}" dt="2023-03-30T03:43:03.462" v="205" actId="6549"/>
      <pc:docMkLst>
        <pc:docMk/>
      </pc:docMkLst>
      <pc:sldChg chg="modSp mod">
        <pc:chgData name="Carla Karina Alarcon Rocabado" userId="061ea26f-02ba-484c-9bc1-0781559234ca" providerId="ADAL" clId="{25B69168-C027-4F75-9DD2-81C10AB153A0}" dt="2023-03-30T03:12:34.258" v="52" actId="14100"/>
        <pc:sldMkLst>
          <pc:docMk/>
          <pc:sldMk cId="272723842" sldId="258"/>
        </pc:sldMkLst>
        <pc:spChg chg="mod">
          <ac:chgData name="Carla Karina Alarcon Rocabado" userId="061ea26f-02ba-484c-9bc1-0781559234ca" providerId="ADAL" clId="{25B69168-C027-4F75-9DD2-81C10AB153A0}" dt="2023-03-30T03:12:34.258" v="52" actId="14100"/>
          <ac:spMkLst>
            <pc:docMk/>
            <pc:sldMk cId="272723842" sldId="258"/>
            <ac:spMk id="3" creationId="{8EE35039-C217-4F80-963A-7A2C828C1DE0}"/>
          </ac:spMkLst>
        </pc:spChg>
        <pc:spChg chg="mod">
          <ac:chgData name="Carla Karina Alarcon Rocabado" userId="061ea26f-02ba-484c-9bc1-0781559234ca" providerId="ADAL" clId="{25B69168-C027-4F75-9DD2-81C10AB153A0}" dt="2023-03-30T03:11:52.853" v="38" actId="21"/>
          <ac:spMkLst>
            <pc:docMk/>
            <pc:sldMk cId="272723842" sldId="258"/>
            <ac:spMk id="4" creationId="{25766BF0-2062-4A18-A0D2-DB51137C3247}"/>
          </ac:spMkLst>
        </pc:spChg>
        <pc:spChg chg="mod">
          <ac:chgData name="Carla Karina Alarcon Rocabado" userId="061ea26f-02ba-484c-9bc1-0781559234ca" providerId="ADAL" clId="{25B69168-C027-4F75-9DD2-81C10AB153A0}" dt="2023-03-30T03:12:24.090" v="46" actId="1076"/>
          <ac:spMkLst>
            <pc:docMk/>
            <pc:sldMk cId="272723842" sldId="258"/>
            <ac:spMk id="6" creationId="{75BB4274-8BBA-4C4A-ABD2-A4BB1E6287D8}"/>
          </ac:spMkLst>
        </pc:spChg>
      </pc:sldChg>
      <pc:sldChg chg="modSp mod">
        <pc:chgData name="Carla Karina Alarcon Rocabado" userId="061ea26f-02ba-484c-9bc1-0781559234ca" providerId="ADAL" clId="{25B69168-C027-4F75-9DD2-81C10AB153A0}" dt="2023-03-30T03:25:52.350" v="109" actId="20577"/>
        <pc:sldMkLst>
          <pc:docMk/>
          <pc:sldMk cId="3755444163" sldId="259"/>
        </pc:sldMkLst>
        <pc:spChg chg="mod">
          <ac:chgData name="Carla Karina Alarcon Rocabado" userId="061ea26f-02ba-484c-9bc1-0781559234ca" providerId="ADAL" clId="{25B69168-C027-4F75-9DD2-81C10AB153A0}" dt="2023-03-30T03:22:34.957" v="67"/>
          <ac:spMkLst>
            <pc:docMk/>
            <pc:sldMk cId="3755444163" sldId="259"/>
            <ac:spMk id="3" creationId="{8EE35039-C217-4F80-963A-7A2C828C1DE0}"/>
          </ac:spMkLst>
        </pc:spChg>
        <pc:spChg chg="mod">
          <ac:chgData name="Carla Karina Alarcon Rocabado" userId="061ea26f-02ba-484c-9bc1-0781559234ca" providerId="ADAL" clId="{25B69168-C027-4F75-9DD2-81C10AB153A0}" dt="2023-03-30T03:25:52.350" v="109" actId="20577"/>
          <ac:spMkLst>
            <pc:docMk/>
            <pc:sldMk cId="3755444163" sldId="259"/>
            <ac:spMk id="4" creationId="{25766BF0-2062-4A18-A0D2-DB51137C3247}"/>
          </ac:spMkLst>
        </pc:spChg>
      </pc:sldChg>
      <pc:sldChg chg="modSp mod">
        <pc:chgData name="Carla Karina Alarcon Rocabado" userId="061ea26f-02ba-484c-9bc1-0781559234ca" providerId="ADAL" clId="{25B69168-C027-4F75-9DD2-81C10AB153A0}" dt="2023-03-30T03:32:27.059" v="201" actId="20577"/>
        <pc:sldMkLst>
          <pc:docMk/>
          <pc:sldMk cId="1659429350" sldId="260"/>
        </pc:sldMkLst>
        <pc:spChg chg="mod">
          <ac:chgData name="Carla Karina Alarcon Rocabado" userId="061ea26f-02ba-484c-9bc1-0781559234ca" providerId="ADAL" clId="{25B69168-C027-4F75-9DD2-81C10AB153A0}" dt="2023-03-30T03:31:34.055" v="194" actId="6549"/>
          <ac:spMkLst>
            <pc:docMk/>
            <pc:sldMk cId="1659429350" sldId="260"/>
            <ac:spMk id="3" creationId="{8EE35039-C217-4F80-963A-7A2C828C1DE0}"/>
          </ac:spMkLst>
        </pc:spChg>
        <pc:spChg chg="mod">
          <ac:chgData name="Carla Karina Alarcon Rocabado" userId="061ea26f-02ba-484c-9bc1-0781559234ca" providerId="ADAL" clId="{25B69168-C027-4F75-9DD2-81C10AB153A0}" dt="2023-03-30T03:32:27.059" v="201" actId="20577"/>
          <ac:spMkLst>
            <pc:docMk/>
            <pc:sldMk cId="1659429350" sldId="260"/>
            <ac:spMk id="4" creationId="{25766BF0-2062-4A18-A0D2-DB51137C3247}"/>
          </ac:spMkLst>
        </pc:spChg>
      </pc:sldChg>
      <pc:sldChg chg="modSp mod">
        <pc:chgData name="Carla Karina Alarcon Rocabado" userId="061ea26f-02ba-484c-9bc1-0781559234ca" providerId="ADAL" clId="{25B69168-C027-4F75-9DD2-81C10AB153A0}" dt="2023-03-30T03:37:43.294" v="202" actId="6549"/>
        <pc:sldMkLst>
          <pc:docMk/>
          <pc:sldMk cId="2766744319" sldId="261"/>
        </pc:sldMkLst>
        <pc:spChg chg="mod">
          <ac:chgData name="Carla Karina Alarcon Rocabado" userId="061ea26f-02ba-484c-9bc1-0781559234ca" providerId="ADAL" clId="{25B69168-C027-4F75-9DD2-81C10AB153A0}" dt="2023-03-30T03:37:43.294" v="202" actId="6549"/>
          <ac:spMkLst>
            <pc:docMk/>
            <pc:sldMk cId="2766744319" sldId="261"/>
            <ac:spMk id="4" creationId="{25766BF0-2062-4A18-A0D2-DB51137C3247}"/>
          </ac:spMkLst>
        </pc:spChg>
      </pc:sldChg>
      <pc:sldChg chg="modSp mod">
        <pc:chgData name="Carla Karina Alarcon Rocabado" userId="061ea26f-02ba-484c-9bc1-0781559234ca" providerId="ADAL" clId="{25B69168-C027-4F75-9DD2-81C10AB153A0}" dt="2023-03-30T03:43:03.462" v="205" actId="6549"/>
        <pc:sldMkLst>
          <pc:docMk/>
          <pc:sldMk cId="366649141" sldId="262"/>
        </pc:sldMkLst>
        <pc:spChg chg="mod">
          <ac:chgData name="Carla Karina Alarcon Rocabado" userId="061ea26f-02ba-484c-9bc1-0781559234ca" providerId="ADAL" clId="{25B69168-C027-4F75-9DD2-81C10AB153A0}" dt="2023-03-30T03:43:03.462" v="205" actId="6549"/>
          <ac:spMkLst>
            <pc:docMk/>
            <pc:sldMk cId="366649141" sldId="262"/>
            <ac:spMk id="4" creationId="{25766BF0-2062-4A18-A0D2-DB51137C324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0A44B7-0571-4F3C-9A66-919F1E574E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8942E6C-CB06-45C8-AAD8-A88FAED3FE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CE7258D-A05A-48AE-A4FB-C8394B867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556A8-0EE4-4BCB-97B8-621AD533B2F5}" type="datetimeFigureOut">
              <a:rPr lang="es-BO" smtClean="0"/>
              <a:t>29/3/2023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A6D7D07-A893-46A5-89E1-5383B6C2C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E401CD6-BACD-4B7F-8F49-E8F076A0B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AF486-72FF-48CD-931D-595BF50F57F6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158051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78C15B-006A-45B4-8499-5F5B17F80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91282C7-7605-480D-A26E-E46F217489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CA46395-6163-411F-9570-C219FA5EE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556A8-0EE4-4BCB-97B8-621AD533B2F5}" type="datetimeFigureOut">
              <a:rPr lang="es-BO" smtClean="0"/>
              <a:t>29/3/2023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A0E0028-FDB2-40D3-81BF-AE3D26367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AA5C1E5-0653-4F51-AEA9-1BE396BD8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AF486-72FF-48CD-931D-595BF50F57F6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764372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075851-03DF-44BB-80EE-C8B27D1D9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986B290-4520-46EE-9794-A929449CF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BB15E49-0581-4D9F-A0DB-76273B41D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556A8-0EE4-4BCB-97B8-621AD533B2F5}" type="datetimeFigureOut">
              <a:rPr lang="es-BO" smtClean="0"/>
              <a:t>29/3/2023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1D88D4B-6DC7-4314-8AFB-542A10CF7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96FD82B-E000-49A7-A424-8F3069F5C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AF486-72FF-48CD-931D-595BF50F57F6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339242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ADC4F3-16CD-4C79-B349-1F090D071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08A9A0B-41AE-43CC-8405-34855E79A3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7C8BEFB-9867-4200-BE16-BF38FA342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9F38881-181C-4595-A0BF-4A4F70712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556A8-0EE4-4BCB-97B8-621AD533B2F5}" type="datetimeFigureOut">
              <a:rPr lang="es-BO" smtClean="0"/>
              <a:t>29/3/2023</a:t>
            </a:fld>
            <a:endParaRPr lang="es-B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D8F619E-2497-46F0-A058-15D21162A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62CE268-BFAF-4C65-88CD-53CF9C0B4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AF486-72FF-48CD-931D-595BF50F57F6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4058848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F0DCBC-79FC-45B1-B6D5-B36CE92D0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CBC7A45-E776-402E-B52D-C99B7A058C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3C0128B-81DC-4EEF-A45A-A6E9E33EE1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61F20DD-D678-4B0C-98F0-AC32AD4860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9146114-98E6-439A-A61D-25E85B897B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D9CFC3D-D3CC-4AD9-9950-73CBCAB61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556A8-0EE4-4BCB-97B8-621AD533B2F5}" type="datetimeFigureOut">
              <a:rPr lang="es-BO" smtClean="0"/>
              <a:t>29/3/2023</a:t>
            </a:fld>
            <a:endParaRPr lang="es-B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E3A95D6-D6DF-4DBF-8F7F-89914B4AA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849B37B-EEE7-4214-AF4C-7D6FB80B3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AF486-72FF-48CD-931D-595BF50F57F6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735672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246EC8-65FE-478E-8ED5-A62086AF1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5946F5B-D1BB-40E3-8CF6-0CC38400D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556A8-0EE4-4BCB-97B8-621AD533B2F5}" type="datetimeFigureOut">
              <a:rPr lang="es-BO" smtClean="0"/>
              <a:t>29/3/2023</a:t>
            </a:fld>
            <a:endParaRPr lang="es-B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5FC15AA-3A2E-4752-9A2F-2F3E400F5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21B4135-858B-4838-89A0-DE26F390C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AF486-72FF-48CD-931D-595BF50F57F6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651821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A814D0-798A-4834-804A-0B49B44F1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556A8-0EE4-4BCB-97B8-621AD533B2F5}" type="datetimeFigureOut">
              <a:rPr lang="es-BO" smtClean="0"/>
              <a:t>29/3/2023</a:t>
            </a:fld>
            <a:endParaRPr lang="es-B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FC2C4E9-2B03-48BD-B426-2B05BBA66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8A9E6EE-9B3B-4DFC-BD3C-210DB1F2F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AF486-72FF-48CD-931D-595BF50F57F6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246627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0AE948-4ED7-48F8-BA6B-B4E8660BD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2E4625-E7D2-4FA7-A523-78A8A64DC3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018C423-8761-466B-AD99-702D96B679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CAD4633-1390-4B3B-A76E-6849F81C5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556A8-0EE4-4BCB-97B8-621AD533B2F5}" type="datetimeFigureOut">
              <a:rPr lang="es-BO" smtClean="0"/>
              <a:t>29/3/2023</a:t>
            </a:fld>
            <a:endParaRPr lang="es-B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647291D-9A70-4247-8576-8EC378735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710C359-DD36-4C42-B3FE-F87065EBD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AF486-72FF-48CD-931D-595BF50F57F6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488712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6D5B7A-71B8-454A-8974-3062ED0A6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BC638CA-5D8E-435E-8CAE-510491ABF8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B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1B3FBE2-6FE1-4126-958D-A44D568001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5082BBA-6BFB-48E0-98AC-4781ED9BC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556A8-0EE4-4BCB-97B8-621AD533B2F5}" type="datetimeFigureOut">
              <a:rPr lang="es-BO" smtClean="0"/>
              <a:t>29/3/2023</a:t>
            </a:fld>
            <a:endParaRPr lang="es-B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F62A1EC-286F-4BB7-A740-1AC1DB9A1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1BF9DD0-2CDE-42FF-A1BE-DF5955D01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AF486-72FF-48CD-931D-595BF50F57F6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599666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95413E-50EF-47AA-ADC4-087FCA511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8E38DD8-B0FA-442F-BD73-F83C50D232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5E3FDE-12B7-422C-BB1F-45B56ACAA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556A8-0EE4-4BCB-97B8-621AD533B2F5}" type="datetimeFigureOut">
              <a:rPr lang="es-BO" smtClean="0"/>
              <a:t>29/3/2023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CA4E332-8BC4-4A6B-892A-29FF65BD3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298A5AF-0BE9-4105-9EC4-9E1D2CC53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AF486-72FF-48CD-931D-595BF50F57F6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421290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35F52B1-7AF3-4DB2-B5C5-47F19D1370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337A299-205C-440D-8DE1-0BBD9FC429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33E08B-2162-4C5B-BEC0-70C720DA9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556A8-0EE4-4BCB-97B8-621AD533B2F5}" type="datetimeFigureOut">
              <a:rPr lang="es-BO" smtClean="0"/>
              <a:t>29/3/2023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4D6F04-DBA1-48DC-8801-766B614F6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E5DAF83-6ADD-48DA-A7C4-85D195AB5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AF486-72FF-48CD-931D-595BF50F57F6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977006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B6365BB-E0BB-4824-8E81-A704AFECE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DAC2277-E8C5-4604-9428-E8BEC20F24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697551D-88F3-4EA8-B09D-09BC55C9E9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2556A8-0EE4-4BCB-97B8-621AD533B2F5}" type="datetimeFigureOut">
              <a:rPr lang="es-BO" smtClean="0"/>
              <a:t>29/3/2023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D30FB0C-CCC3-4F13-AFEA-A36FBB7DA2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595328F-6084-4CE8-A44A-6847C7353E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BAF486-72FF-48CD-931D-595BF50F57F6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436543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B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8EE35039-C217-4F80-963A-7A2C828C1D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50585" y="820544"/>
            <a:ext cx="7597716" cy="5464392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es-ES" sz="3200" dirty="0"/>
              <a:t>-A cargo de la Consultora Internacional Igualdad y Equidad</a:t>
            </a:r>
          </a:p>
          <a:p>
            <a:pPr algn="just"/>
            <a:endParaRPr lang="es-ES" sz="3200" dirty="0"/>
          </a:p>
          <a:p>
            <a:pPr algn="just"/>
            <a:r>
              <a:rPr lang="es-ES" sz="3200" dirty="0"/>
              <a:t>-11 profesionales de 6 países + 2 consultoras locales</a:t>
            </a:r>
          </a:p>
          <a:p>
            <a:pPr algn="just"/>
            <a:endParaRPr lang="es-ES" sz="3200" dirty="0"/>
          </a:p>
          <a:p>
            <a:pPr algn="just"/>
            <a:r>
              <a:rPr lang="es-ES" sz="3200" dirty="0"/>
              <a:t>-Metodologías cuantitativas y cualitativas</a:t>
            </a:r>
          </a:p>
          <a:p>
            <a:pPr algn="just"/>
            <a:r>
              <a:rPr lang="es-ES" sz="3200" dirty="0"/>
              <a:t>	-Revisión documental (204 documentos)</a:t>
            </a:r>
          </a:p>
          <a:p>
            <a:pPr algn="just"/>
            <a:r>
              <a:rPr lang="es-ES" sz="3200" dirty="0"/>
              <a:t>	-161 personas entrevistadas de 57 instituciones</a:t>
            </a:r>
          </a:p>
          <a:p>
            <a:pPr algn="just"/>
            <a:endParaRPr lang="es-ES" sz="3200" dirty="0"/>
          </a:p>
          <a:p>
            <a:pPr algn="just"/>
            <a:r>
              <a:rPr lang="es-ES" sz="3200" dirty="0"/>
              <a:t>-Criterios</a:t>
            </a:r>
          </a:p>
          <a:p>
            <a:pPr algn="just"/>
            <a:r>
              <a:rPr lang="es-ES" sz="3200" dirty="0"/>
              <a:t>	-Relevancia y adaptabilidad</a:t>
            </a:r>
          </a:p>
          <a:p>
            <a:pPr algn="just"/>
            <a:r>
              <a:rPr lang="es-ES" sz="3200" dirty="0"/>
              <a:t>	-Eficacia</a:t>
            </a:r>
          </a:p>
          <a:p>
            <a:pPr algn="just"/>
            <a:r>
              <a:rPr lang="es-ES" sz="3200" dirty="0"/>
              <a:t>	-Eficiencia</a:t>
            </a:r>
          </a:p>
          <a:p>
            <a:pPr algn="just"/>
            <a:r>
              <a:rPr lang="es-ES" sz="3200" dirty="0"/>
              <a:t>	-Sostenibilidad</a:t>
            </a:r>
          </a:p>
          <a:p>
            <a:pPr algn="just"/>
            <a:r>
              <a:rPr lang="es-ES" sz="3200" dirty="0"/>
              <a:t>	-Coherencia y Coordinación</a:t>
            </a:r>
          </a:p>
          <a:p>
            <a:br>
              <a:rPr lang="es-ES"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endParaRPr lang="es-BO" sz="36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80B914D-0C69-464E-A1E8-7DA3558940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688101" y="3354538"/>
            <a:ext cx="6689787" cy="148923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4176649F-235C-4C5A-82B9-749D71FC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16200000">
            <a:off x="-2382719" y="2278868"/>
            <a:ext cx="7105477" cy="2547744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Evaluación Externa </a:t>
            </a:r>
            <a:br>
              <a:rPr lang="es-ES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Marco de Cooperación </a:t>
            </a:r>
            <a:br>
              <a:rPr lang="es-ES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2018-2022</a:t>
            </a:r>
            <a:endParaRPr lang="es-BO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205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B99993-EE40-4E24-A65A-84CD6D1716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16200000">
            <a:off x="-2382719" y="2278868"/>
            <a:ext cx="7105477" cy="2547744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Evaluación Externa </a:t>
            </a:r>
            <a:br>
              <a:rPr lang="es-ES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Marco de Cooperación </a:t>
            </a:r>
            <a:br>
              <a:rPr lang="es-ES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2018-2022</a:t>
            </a:r>
            <a:endParaRPr lang="es-BO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EE35039-C217-4F80-963A-7A2C828C1D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32729" y="446037"/>
            <a:ext cx="7953240" cy="3516363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s-ES" sz="3200" b="1" dirty="0"/>
              <a:t>      	</a:t>
            </a:r>
            <a:r>
              <a:rPr lang="es-ES" sz="2000" b="1" dirty="0">
                <a:solidFill>
                  <a:schemeClr val="accent1">
                    <a:lumMod val="75000"/>
                  </a:schemeClr>
                </a:solidFill>
              </a:rPr>
              <a:t>SE DESTACA:</a:t>
            </a:r>
          </a:p>
          <a:p>
            <a:pPr marL="1257300" lvl="2" indent="-342900" algn="l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s-ES" sz="1900" dirty="0"/>
              <a:t>Significante alineación con el proceso de reforma del SNU.</a:t>
            </a:r>
          </a:p>
          <a:p>
            <a:pPr marL="1257300" lvl="2" indent="-342900" algn="l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s-ES" sz="1900" dirty="0"/>
              <a:t>Diseño adaptado a las necesidades de la población meta, y  alineado con políticas nacionales y cambios en el contexto.</a:t>
            </a:r>
          </a:p>
          <a:p>
            <a:pPr marL="1257300" lvl="2" indent="-342900" algn="l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s-ES" sz="1900" dirty="0"/>
              <a:t>Rol sombrilla y articulador de respuestas integrales.</a:t>
            </a:r>
          </a:p>
          <a:p>
            <a:pPr lvl="2" algn="just">
              <a:lnSpc>
                <a:spcPct val="100000"/>
              </a:lnSpc>
              <a:spcBef>
                <a:spcPts val="0"/>
              </a:spcBef>
            </a:pPr>
            <a:endParaRPr lang="es-ES" sz="1600" b="1" dirty="0"/>
          </a:p>
          <a:p>
            <a:pPr algn="just"/>
            <a:r>
              <a:rPr lang="es-ES" sz="2000" b="1" dirty="0">
                <a:solidFill>
                  <a:schemeClr val="accent1">
                    <a:lumMod val="75000"/>
                  </a:schemeClr>
                </a:solidFill>
              </a:rPr>
              <a:t>	SE SUGIERE:</a:t>
            </a:r>
          </a:p>
          <a:p>
            <a:pPr marL="1255713" lvl="1" indent="-358775" algn="just">
              <a:buFont typeface="Wingdings" panose="05000000000000000000" pitchFamily="2" charset="2"/>
              <a:buChar char="q"/>
            </a:pPr>
            <a:r>
              <a:rPr lang="es-BO" sz="1900" dirty="0"/>
              <a:t>Profundizar análisis de dinámicas subnacionales para una visión más estratégica y diversificada de actores. </a:t>
            </a:r>
          </a:p>
          <a:p>
            <a:pPr marL="1255713" lvl="1" indent="-358775" algn="just">
              <a:buFont typeface="Wingdings" panose="05000000000000000000" pitchFamily="2" charset="2"/>
              <a:buChar char="q"/>
            </a:pPr>
            <a:r>
              <a:rPr lang="es-BO" sz="1900" dirty="0"/>
              <a:t>Fortalecer capacidades nacionales en producción de información estadística. </a:t>
            </a:r>
            <a:endParaRPr lang="es-BO" sz="36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80B914D-0C69-464E-A1E8-7DA3558940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751307" y="3354538"/>
            <a:ext cx="6689787" cy="148923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75BB4274-8BBA-4C4A-ABD2-A4BB1E6287D8}"/>
              </a:ext>
            </a:extLst>
          </p:cNvPr>
          <p:cNvSpPr txBox="1"/>
          <p:nvPr/>
        </p:nvSpPr>
        <p:spPr>
          <a:xfrm rot="16200000">
            <a:off x="224967" y="3179613"/>
            <a:ext cx="42755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accent2">
                    <a:lumMod val="75000"/>
                  </a:schemeClr>
                </a:solidFill>
              </a:rPr>
              <a:t>RELEVANCIA Y ADAPTABILIDAD</a:t>
            </a:r>
            <a:endParaRPr lang="es-BO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5766BF0-2062-4A18-A0D2-DB51137C3247}"/>
              </a:ext>
            </a:extLst>
          </p:cNvPr>
          <p:cNvSpPr txBox="1"/>
          <p:nvPr/>
        </p:nvSpPr>
        <p:spPr>
          <a:xfrm>
            <a:off x="3359009" y="3041114"/>
            <a:ext cx="8610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        </a:t>
            </a:r>
            <a:endParaRPr lang="es-BO" sz="1900" dirty="0"/>
          </a:p>
        </p:txBody>
      </p:sp>
    </p:spTree>
    <p:extLst>
      <p:ext uri="{BB962C8B-B14F-4D97-AF65-F5344CB8AC3E}">
        <p14:creationId xmlns:p14="http://schemas.microsoft.com/office/powerpoint/2010/main" val="2727238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B99993-EE40-4E24-A65A-84CD6D1716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16200000">
            <a:off x="-2382719" y="2278868"/>
            <a:ext cx="7105477" cy="2547744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Evaluación Externa </a:t>
            </a:r>
            <a:br>
              <a:rPr lang="es-ES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Marco de Cooperación </a:t>
            </a:r>
            <a:br>
              <a:rPr lang="es-ES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2018-2022</a:t>
            </a:r>
            <a:endParaRPr lang="es-BO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EE35039-C217-4F80-963A-7A2C828C1D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43281" y="471124"/>
            <a:ext cx="9208315" cy="3480992"/>
          </a:xfrm>
        </p:spPr>
        <p:txBody>
          <a:bodyPr>
            <a:noAutofit/>
          </a:bodyPr>
          <a:lstStyle/>
          <a:p>
            <a:pPr algn="just"/>
            <a:r>
              <a:rPr lang="es-ES" sz="3200" b="1" dirty="0"/>
              <a:t>      	</a:t>
            </a:r>
            <a:r>
              <a:rPr lang="es-ES" sz="2000" b="1" dirty="0">
                <a:solidFill>
                  <a:schemeClr val="accent1">
                    <a:lumMod val="75000"/>
                  </a:schemeClr>
                </a:solidFill>
              </a:rPr>
              <a:t>SE DESTACA:</a:t>
            </a:r>
          </a:p>
          <a:p>
            <a:pPr marL="1257300" lvl="2" indent="-342900" algn="l">
              <a:lnSpc>
                <a:spcPct val="150000"/>
              </a:lnSpc>
              <a:buFont typeface="+mj-lt"/>
              <a:buAutoNum type="arabicPeriod"/>
            </a:pPr>
            <a:r>
              <a:rPr lang="es-ES" sz="1900" dirty="0"/>
              <a:t>Reconocido fortalecimiento de las instituciones y políticas públicas mediante el acompañamiento y la asistencia técnica.</a:t>
            </a:r>
          </a:p>
          <a:p>
            <a:pPr marL="1257300" lvl="2" indent="-342900" algn="l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s-ES" sz="2000" dirty="0"/>
              <a:t>Notables esfuerzos de abogacía, formulación o reforma de </a:t>
            </a:r>
            <a:r>
              <a:rPr lang="es-ES" sz="2000" b="1" dirty="0"/>
              <a:t>políticas públicas </a:t>
            </a:r>
            <a:r>
              <a:rPr lang="es-ES" sz="2000" dirty="0"/>
              <a:t>o iniciativas programáticas estratégicas.</a:t>
            </a:r>
          </a:p>
          <a:p>
            <a:pPr marL="1257300" lvl="2" indent="-342900" algn="l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s-ES" sz="2000" dirty="0"/>
              <a:t>Desarrollo de </a:t>
            </a:r>
            <a:r>
              <a:rPr lang="es-ES" sz="2000" b="1" dirty="0"/>
              <a:t>capacidades institucionales </a:t>
            </a:r>
            <a:r>
              <a:rPr lang="es-ES" sz="2000" dirty="0"/>
              <a:t>de nivel nacional y subnacional.</a:t>
            </a:r>
          </a:p>
          <a:p>
            <a:pPr algn="just"/>
            <a:endParaRPr lang="es-ES" sz="3200" b="1" dirty="0"/>
          </a:p>
          <a:p>
            <a:br>
              <a:rPr lang="es-ES"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endParaRPr lang="es-BO" sz="36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80B914D-0C69-464E-A1E8-7DA3558940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751307" y="3354538"/>
            <a:ext cx="6689787" cy="148923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75BB4274-8BBA-4C4A-ABD2-A4BB1E6287D8}"/>
              </a:ext>
            </a:extLst>
          </p:cNvPr>
          <p:cNvSpPr txBox="1"/>
          <p:nvPr/>
        </p:nvSpPr>
        <p:spPr>
          <a:xfrm rot="16200000">
            <a:off x="1914992" y="2682151"/>
            <a:ext cx="2375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>
                <a:solidFill>
                  <a:schemeClr val="accent2">
                    <a:lumMod val="75000"/>
                  </a:schemeClr>
                </a:solidFill>
              </a:rPr>
              <a:t>EFICACIA</a:t>
            </a:r>
            <a:endParaRPr lang="es-BO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5766BF0-2062-4A18-A0D2-DB51137C3247}"/>
              </a:ext>
            </a:extLst>
          </p:cNvPr>
          <p:cNvSpPr txBox="1"/>
          <p:nvPr/>
        </p:nvSpPr>
        <p:spPr>
          <a:xfrm>
            <a:off x="3340895" y="3952116"/>
            <a:ext cx="8610701" cy="270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000" b="1" dirty="0">
                <a:solidFill>
                  <a:schemeClr val="accent1">
                    <a:lumMod val="75000"/>
                  </a:schemeClr>
                </a:solidFill>
              </a:rPr>
              <a:t>        SE SUGIERE:</a:t>
            </a:r>
          </a:p>
          <a:p>
            <a:pPr marL="800100" lvl="1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s-BO" sz="1900" dirty="0"/>
              <a:t>Crear, actualizar y/o mejorar fuentes de datos oficiales. Evitar indicadores muy maximalistas en el Marco de Complementariedad.</a:t>
            </a:r>
          </a:p>
          <a:p>
            <a:pPr marL="800100" lvl="1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s-BO" sz="1900" dirty="0"/>
              <a:t>Fortalecer la estrategia de coordinación territorial del SNU.</a:t>
            </a:r>
          </a:p>
          <a:p>
            <a:pPr marL="800100" lvl="1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s-BO" sz="1900" dirty="0"/>
              <a:t>Destinar recursos </a:t>
            </a:r>
            <a:r>
              <a:rPr lang="es-BO" sz="1900" dirty="0" err="1"/>
              <a:t>interagenciales</a:t>
            </a:r>
            <a:r>
              <a:rPr lang="es-BO" sz="1900" dirty="0"/>
              <a:t> para el esfuerzos de monitoreo y evaluación.</a:t>
            </a:r>
          </a:p>
        </p:txBody>
      </p:sp>
    </p:spTree>
    <p:extLst>
      <p:ext uri="{BB962C8B-B14F-4D97-AF65-F5344CB8AC3E}">
        <p14:creationId xmlns:p14="http://schemas.microsoft.com/office/powerpoint/2010/main" val="37554441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B99993-EE40-4E24-A65A-84CD6D1716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16200000">
            <a:off x="-2382719" y="2278868"/>
            <a:ext cx="7105477" cy="2547744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Evaluación Externa </a:t>
            </a:r>
            <a:br>
              <a:rPr lang="es-ES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Marco de Cooperación </a:t>
            </a:r>
            <a:br>
              <a:rPr lang="es-ES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2018-2022</a:t>
            </a:r>
            <a:endParaRPr lang="es-BO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EE35039-C217-4F80-963A-7A2C828C1D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8049" y="0"/>
            <a:ext cx="9208315" cy="3489820"/>
          </a:xfrm>
        </p:spPr>
        <p:txBody>
          <a:bodyPr>
            <a:noAutofit/>
          </a:bodyPr>
          <a:lstStyle/>
          <a:p>
            <a:pPr algn="just"/>
            <a:r>
              <a:rPr lang="es-ES" sz="3200" b="1" dirty="0"/>
              <a:t>      	</a:t>
            </a:r>
            <a:r>
              <a:rPr lang="es-ES" sz="2000" b="1" dirty="0">
                <a:solidFill>
                  <a:schemeClr val="accent1">
                    <a:lumMod val="75000"/>
                  </a:schemeClr>
                </a:solidFill>
              </a:rPr>
              <a:t>SE DESTACA:</a:t>
            </a:r>
          </a:p>
          <a:p>
            <a:pPr marL="1257300" lvl="2" indent="-342900" algn="l">
              <a:lnSpc>
                <a:spcPct val="150000"/>
              </a:lnSpc>
              <a:buFont typeface="+mj-lt"/>
              <a:buAutoNum type="arabicPeriod"/>
            </a:pPr>
            <a:r>
              <a:rPr lang="es-ES" sz="1900" dirty="0"/>
              <a:t>La ejecución presupuestaria y movilización de recursos ha sido eficiente, y los recursos proyectados y ejecutados por las </a:t>
            </a:r>
            <a:r>
              <a:rPr lang="es-ES" sz="1900" dirty="0" err="1"/>
              <a:t>AFPs</a:t>
            </a:r>
            <a:r>
              <a:rPr lang="es-ES" sz="1900" dirty="0"/>
              <a:t> han sido heterogéneos. </a:t>
            </a:r>
          </a:p>
          <a:p>
            <a:pPr marL="1257300" lvl="2" indent="-342900" algn="l">
              <a:lnSpc>
                <a:spcPct val="150000"/>
              </a:lnSpc>
              <a:buFont typeface="+mj-lt"/>
              <a:buAutoNum type="arabicPeriod"/>
            </a:pPr>
            <a:r>
              <a:rPr lang="es-ES" sz="1900" dirty="0"/>
              <a:t>Los programas de recuperación socioeconómica -frente a la pandemia- identificaron criterios que favorecieron trabajo conjunto de </a:t>
            </a:r>
            <a:r>
              <a:rPr lang="es-ES" sz="1900" dirty="0" err="1"/>
              <a:t>AFPs</a:t>
            </a:r>
            <a:r>
              <a:rPr lang="es-ES" sz="1900" dirty="0"/>
              <a:t>.</a:t>
            </a:r>
          </a:p>
          <a:p>
            <a:pPr marL="1257300" lvl="2" indent="-342900" algn="l">
              <a:lnSpc>
                <a:spcPct val="150000"/>
              </a:lnSpc>
              <a:buFont typeface="+mj-lt"/>
              <a:buAutoNum type="arabicPeriod"/>
            </a:pPr>
            <a:r>
              <a:rPr lang="es-ES" sz="1900" dirty="0"/>
              <a:t>Existieron esfuerzos adicionales financieros no comprometidos inicialmente (movilizados extraordinariamente por COVID-19).</a:t>
            </a:r>
            <a:br>
              <a:rPr lang="es-ES" sz="1600" b="1" dirty="0"/>
            </a:br>
            <a:endParaRPr lang="es-ES" sz="1600" b="1" dirty="0"/>
          </a:p>
          <a:p>
            <a:pPr algn="just"/>
            <a:endParaRPr lang="es-ES" sz="3200" b="1" dirty="0"/>
          </a:p>
          <a:p>
            <a:br>
              <a:rPr lang="es-ES"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endParaRPr lang="es-BO" sz="36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80B914D-0C69-464E-A1E8-7DA3558940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751307" y="3354538"/>
            <a:ext cx="6689787" cy="148923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75BB4274-8BBA-4C4A-ABD2-A4BB1E6287D8}"/>
              </a:ext>
            </a:extLst>
          </p:cNvPr>
          <p:cNvSpPr txBox="1"/>
          <p:nvPr/>
        </p:nvSpPr>
        <p:spPr>
          <a:xfrm rot="16200000">
            <a:off x="2057605" y="2824763"/>
            <a:ext cx="20901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>
                <a:solidFill>
                  <a:schemeClr val="accent2">
                    <a:lumMod val="75000"/>
                  </a:schemeClr>
                </a:solidFill>
              </a:rPr>
              <a:t>EFICIENCIA</a:t>
            </a:r>
            <a:endParaRPr lang="es-BO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5766BF0-2062-4A18-A0D2-DB51137C3247}"/>
              </a:ext>
            </a:extLst>
          </p:cNvPr>
          <p:cNvSpPr txBox="1"/>
          <p:nvPr/>
        </p:nvSpPr>
        <p:spPr>
          <a:xfrm>
            <a:off x="3187750" y="3261219"/>
            <a:ext cx="8895928" cy="270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000" b="1" dirty="0">
                <a:solidFill>
                  <a:schemeClr val="accent1">
                    <a:lumMod val="75000"/>
                  </a:schemeClr>
                </a:solidFill>
              </a:rPr>
              <a:t>        SE SUGIERE:</a:t>
            </a:r>
          </a:p>
          <a:p>
            <a:pPr marL="800100" lvl="1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s-BO" sz="1900" dirty="0"/>
              <a:t>Diseñar e implementar una estrategia de movilización de recursos que fomente el trabajo conjunto y sinérgico entre el Estado y las AFPs para un mayor impacto.</a:t>
            </a:r>
          </a:p>
          <a:p>
            <a:pPr marL="800100" lvl="1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s-BO" sz="1900" dirty="0"/>
              <a:t>Reutilizar metodología del los programas de recuperación socioeconómica -frente a la pandemia- para elaborar una cartera de proyectos, y evaluar su aplicación.</a:t>
            </a:r>
          </a:p>
        </p:txBody>
      </p:sp>
    </p:spTree>
    <p:extLst>
      <p:ext uri="{BB962C8B-B14F-4D97-AF65-F5344CB8AC3E}">
        <p14:creationId xmlns:p14="http://schemas.microsoft.com/office/powerpoint/2010/main" val="16594293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B99993-EE40-4E24-A65A-84CD6D1716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16200000">
            <a:off x="-2382719" y="2278868"/>
            <a:ext cx="7105477" cy="2547744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Evaluación Externa </a:t>
            </a:r>
            <a:br>
              <a:rPr lang="es-ES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Marco de Cooperación </a:t>
            </a:r>
            <a:br>
              <a:rPr lang="es-ES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2018-2022</a:t>
            </a:r>
            <a:endParaRPr lang="es-BO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EE35039-C217-4F80-963A-7A2C828C1D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8049" y="0"/>
            <a:ext cx="9208315" cy="2776756"/>
          </a:xfrm>
        </p:spPr>
        <p:txBody>
          <a:bodyPr>
            <a:noAutofit/>
          </a:bodyPr>
          <a:lstStyle/>
          <a:p>
            <a:pPr algn="just"/>
            <a:r>
              <a:rPr lang="es-ES" sz="3200" b="1" dirty="0"/>
              <a:t>      	</a:t>
            </a:r>
            <a:r>
              <a:rPr lang="es-ES" sz="2000" b="1" dirty="0">
                <a:solidFill>
                  <a:schemeClr val="accent1">
                    <a:lumMod val="75000"/>
                  </a:schemeClr>
                </a:solidFill>
              </a:rPr>
              <a:t>SE DESTACA:</a:t>
            </a:r>
          </a:p>
          <a:p>
            <a:pPr marL="1257300" lvl="2" indent="-342900" algn="l">
              <a:lnSpc>
                <a:spcPct val="150000"/>
              </a:lnSpc>
              <a:buFont typeface="+mj-lt"/>
              <a:buAutoNum type="arabicPeriod"/>
            </a:pPr>
            <a:r>
              <a:rPr lang="es-ES" sz="1900" dirty="0"/>
              <a:t>La contribución del SNU a la sostenibilidad de acciones fundamentales para el mantenimiento de la paz y prevención de conflictos, fortaleciendo las instituciones democráticas y la gobernanza en el país. </a:t>
            </a:r>
          </a:p>
          <a:p>
            <a:pPr marL="1257300" lvl="2" indent="-342900" algn="l">
              <a:lnSpc>
                <a:spcPct val="150000"/>
              </a:lnSpc>
              <a:buFont typeface="+mj-lt"/>
              <a:buAutoNum type="arabicPeriod"/>
            </a:pPr>
            <a:r>
              <a:rPr lang="es-ES" sz="1900" dirty="0"/>
              <a:t>Esfuerzos en la promoción y defensa de los DDHH de poblaciones en situación de vulnerabilidad.</a:t>
            </a:r>
          </a:p>
          <a:p>
            <a:pPr marL="1257300" lvl="2" indent="-342900" algn="l">
              <a:lnSpc>
                <a:spcPct val="150000"/>
              </a:lnSpc>
              <a:buFont typeface="+mj-lt"/>
              <a:buAutoNum type="arabicPeriod"/>
            </a:pPr>
            <a:r>
              <a:rPr lang="es-ES" sz="1900" dirty="0"/>
              <a:t>El SNU ha logrado concertar alianzas sólidas con instituciones públicas clave.</a:t>
            </a:r>
            <a:br>
              <a:rPr lang="es-ES" sz="1600" dirty="0"/>
            </a:br>
            <a:endParaRPr lang="es-ES" sz="1600" dirty="0"/>
          </a:p>
          <a:p>
            <a:pPr algn="just"/>
            <a:endParaRPr lang="es-ES" sz="3200" b="1" dirty="0"/>
          </a:p>
          <a:p>
            <a:br>
              <a:rPr lang="es-ES"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endParaRPr lang="es-BO" sz="36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80B914D-0C69-464E-A1E8-7DA3558940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751307" y="3354538"/>
            <a:ext cx="6689787" cy="148923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75BB4274-8BBA-4C4A-ABD2-A4BB1E6287D8}"/>
              </a:ext>
            </a:extLst>
          </p:cNvPr>
          <p:cNvSpPr txBox="1"/>
          <p:nvPr/>
        </p:nvSpPr>
        <p:spPr>
          <a:xfrm rot="16200000">
            <a:off x="1453323" y="2759774"/>
            <a:ext cx="32427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>
                <a:solidFill>
                  <a:schemeClr val="accent2">
                    <a:lumMod val="75000"/>
                  </a:schemeClr>
                </a:solidFill>
              </a:rPr>
              <a:t>SOSTENIBILIDAD</a:t>
            </a:r>
            <a:endParaRPr lang="es-BO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5766BF0-2062-4A18-A0D2-DB51137C3247}"/>
              </a:ext>
            </a:extLst>
          </p:cNvPr>
          <p:cNvSpPr txBox="1"/>
          <p:nvPr/>
        </p:nvSpPr>
        <p:spPr>
          <a:xfrm>
            <a:off x="3074718" y="3310665"/>
            <a:ext cx="8895928" cy="30780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000" b="1" dirty="0">
                <a:solidFill>
                  <a:schemeClr val="accent1">
                    <a:lumMod val="75000"/>
                  </a:schemeClr>
                </a:solidFill>
              </a:rPr>
              <a:t>        SE SUGIERE:</a:t>
            </a:r>
          </a:p>
          <a:p>
            <a:pPr marL="800100" lvl="1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s-BO" sz="1900" dirty="0"/>
              <a:t>Aprovechar ventajas y fortalezas del SNU para la generación de espacios de diálogo político de alto nivel y la concertación de alianzas que permitan presencia a nivel local.</a:t>
            </a:r>
          </a:p>
          <a:p>
            <a:pPr marL="800100" lvl="1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s-BO" sz="1900" dirty="0"/>
              <a:t>Promover procesos de innovación para la transferencia de conocimiento y herramientas destinados a los socios estratégicos.</a:t>
            </a:r>
          </a:p>
          <a:p>
            <a:pPr marL="800100" lvl="1" indent="-342900" algn="just">
              <a:lnSpc>
                <a:spcPct val="150000"/>
              </a:lnSpc>
              <a:buFont typeface="+mj-lt"/>
              <a:buAutoNum type="arabicPeriod"/>
            </a:pPr>
            <a:endParaRPr lang="es-BO" sz="1600" b="1" dirty="0"/>
          </a:p>
        </p:txBody>
      </p:sp>
    </p:spTree>
    <p:extLst>
      <p:ext uri="{BB962C8B-B14F-4D97-AF65-F5344CB8AC3E}">
        <p14:creationId xmlns:p14="http://schemas.microsoft.com/office/powerpoint/2010/main" val="2766744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B99993-EE40-4E24-A65A-84CD6D1716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16200000">
            <a:off x="-2382719" y="2278868"/>
            <a:ext cx="7105477" cy="2547744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Evaluación Externa </a:t>
            </a:r>
            <a:br>
              <a:rPr lang="es-ES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Marco de Cooperación </a:t>
            </a:r>
            <a:br>
              <a:rPr lang="es-ES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2018-2022</a:t>
            </a:r>
            <a:endParaRPr lang="es-BO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EE35039-C217-4F80-963A-7A2C828C1D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8049" y="484996"/>
            <a:ext cx="9208315" cy="2166458"/>
          </a:xfrm>
        </p:spPr>
        <p:txBody>
          <a:bodyPr>
            <a:noAutofit/>
          </a:bodyPr>
          <a:lstStyle/>
          <a:p>
            <a:pPr algn="just"/>
            <a:r>
              <a:rPr lang="es-ES" sz="3200" b="1" dirty="0"/>
              <a:t>      </a:t>
            </a:r>
            <a:r>
              <a:rPr lang="es-ES" sz="2000" b="1" dirty="0"/>
              <a:t>	</a:t>
            </a:r>
            <a:r>
              <a:rPr lang="es-ES" sz="2000" b="1" dirty="0">
                <a:solidFill>
                  <a:schemeClr val="accent1">
                    <a:lumMod val="75000"/>
                  </a:schemeClr>
                </a:solidFill>
              </a:rPr>
              <a:t>SE DESTACA:</a:t>
            </a:r>
          </a:p>
          <a:p>
            <a:pPr marL="1257300" lvl="2" indent="-342900" algn="l">
              <a:lnSpc>
                <a:spcPct val="150000"/>
              </a:lnSpc>
              <a:buFont typeface="+mj-lt"/>
              <a:buAutoNum type="arabicPeriod"/>
            </a:pPr>
            <a:r>
              <a:rPr lang="es-ES" sz="2000" dirty="0"/>
              <a:t>Valoración positiva del trabajo territorial iniciado en alianza con gobiernos subnacionales y sociedad civil.</a:t>
            </a:r>
          </a:p>
          <a:p>
            <a:pPr marL="1257300" lvl="2" indent="-342900" algn="l">
              <a:lnSpc>
                <a:spcPct val="150000"/>
              </a:lnSpc>
              <a:buFont typeface="+mj-lt"/>
              <a:buAutoNum type="arabicPeriod"/>
            </a:pPr>
            <a:r>
              <a:rPr lang="es-ES" sz="2000" dirty="0"/>
              <a:t>Capacidad de adaptar estrategias del Marco de Complementariedad al contexto.</a:t>
            </a:r>
            <a:br>
              <a:rPr lang="es-ES" sz="1600" b="1" dirty="0"/>
            </a:br>
            <a:endParaRPr lang="es-ES" sz="1600" b="1" dirty="0"/>
          </a:p>
          <a:p>
            <a:pPr algn="just"/>
            <a:endParaRPr lang="es-ES" sz="3200" b="1" dirty="0"/>
          </a:p>
          <a:p>
            <a:br>
              <a:rPr lang="es-ES"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endParaRPr lang="es-BO" sz="36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80B914D-0C69-464E-A1E8-7DA3558940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751307" y="3354538"/>
            <a:ext cx="6689787" cy="148923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75BB4274-8BBA-4C4A-ABD2-A4BB1E6287D8}"/>
              </a:ext>
            </a:extLst>
          </p:cNvPr>
          <p:cNvSpPr txBox="1"/>
          <p:nvPr/>
        </p:nvSpPr>
        <p:spPr>
          <a:xfrm rot="16200000">
            <a:off x="415408" y="3052039"/>
            <a:ext cx="53186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accent2">
                    <a:lumMod val="75000"/>
                  </a:schemeClr>
                </a:solidFill>
              </a:rPr>
              <a:t>COHERENCIA Y COORDINACIÓN</a:t>
            </a:r>
            <a:endParaRPr lang="es-BO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5766BF0-2062-4A18-A0D2-DB51137C3247}"/>
              </a:ext>
            </a:extLst>
          </p:cNvPr>
          <p:cNvSpPr txBox="1"/>
          <p:nvPr/>
        </p:nvSpPr>
        <p:spPr>
          <a:xfrm>
            <a:off x="3158383" y="2995730"/>
            <a:ext cx="8895928" cy="227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000" b="1" dirty="0">
                <a:solidFill>
                  <a:schemeClr val="accent1">
                    <a:lumMod val="75000"/>
                  </a:schemeClr>
                </a:solidFill>
              </a:rPr>
              <a:t>        SE SUGIERE:</a:t>
            </a:r>
          </a:p>
          <a:p>
            <a:pPr marL="800100" lvl="1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s-BO" sz="2000" dirty="0"/>
              <a:t>Mejorar la coordinación para la consolidación y </a:t>
            </a:r>
            <a:r>
              <a:rPr lang="es-BO" sz="2000" dirty="0" err="1"/>
              <a:t>visibilización</a:t>
            </a:r>
            <a:r>
              <a:rPr lang="es-BO" sz="2000" dirty="0"/>
              <a:t> de estrategias de trabajo coordinadas entre el SNU y las contrapartes gubernamentales.</a:t>
            </a:r>
          </a:p>
          <a:p>
            <a:pPr marL="800100" lvl="1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s-BO" sz="2000" dirty="0"/>
              <a:t>Asegurar presencia coordinada y alineada de AFP en los territorios.</a:t>
            </a:r>
          </a:p>
          <a:p>
            <a:pPr marL="800100" lvl="1" indent="-342900" algn="just">
              <a:lnSpc>
                <a:spcPct val="150000"/>
              </a:lnSpc>
              <a:buFont typeface="+mj-lt"/>
              <a:buAutoNum type="arabicPeriod"/>
            </a:pPr>
            <a:endParaRPr lang="es-BO" sz="1600" b="1" dirty="0"/>
          </a:p>
        </p:txBody>
      </p:sp>
    </p:spTree>
    <p:extLst>
      <p:ext uri="{BB962C8B-B14F-4D97-AF65-F5344CB8AC3E}">
        <p14:creationId xmlns:p14="http://schemas.microsoft.com/office/powerpoint/2010/main" val="36664914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4D0F58E40947E44B0D1D028CF00D99F" ma:contentTypeVersion="19" ma:contentTypeDescription="Crear nuevo documento." ma:contentTypeScope="" ma:versionID="b2f72542d2d7734c40d39c5fbceb4beb">
  <xsd:schema xmlns:xsd="http://www.w3.org/2001/XMLSchema" xmlns:xs="http://www.w3.org/2001/XMLSchema" xmlns:p="http://schemas.microsoft.com/office/2006/metadata/properties" xmlns:ns2="5609adb9-4e01-4421-b173-b4c0abda1735" xmlns:ns3="9e830f3e-429d-489e-bbc7-ed7c474e7f6a" xmlns:ns4="985ec44e-1bab-4c0b-9df0-6ba128686fc9" targetNamespace="http://schemas.microsoft.com/office/2006/metadata/properties" ma:root="true" ma:fieldsID="1daa54e66b56eddf11e751a0148f048c" ns2:_="" ns3:_="" ns4:_="">
    <xsd:import namespace="5609adb9-4e01-4421-b173-b4c0abda1735"/>
    <xsd:import namespace="9e830f3e-429d-489e-bbc7-ed7c474e7f6a"/>
    <xsd:import namespace="985ec44e-1bab-4c0b-9df0-6ba128686f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4:TaxCatchAll" minOccurs="0"/>
                <xsd:element ref="ns2:lcf76f155ced4ddcb4097134ff3c332f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09adb9-4e01-4421-b173-b4c0abda173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Etiquetas de imagen" ma:readOnly="false" ma:fieldId="{5cf76f15-5ced-4ddc-b409-7134ff3c332f}" ma:taxonomyMulti="true" ma:sspId="78175662-8596-484a-92c7-351d01561e2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830f3e-429d-489e-bbc7-ed7c474e7f6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5ec44e-1bab-4c0b-9df0-6ba128686fc9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4dc16077-941b-4c74-988b-832164aecee5}" ma:internalName="TaxCatchAll" ma:showField="CatchAllData" ma:web="9e830f3e-429d-489e-bbc7-ed7c474e7f6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609adb9-4e01-4421-b173-b4c0abda1735">
      <Terms xmlns="http://schemas.microsoft.com/office/infopath/2007/PartnerControls"/>
    </lcf76f155ced4ddcb4097134ff3c332f>
    <TaxCatchAll xmlns="985ec44e-1bab-4c0b-9df0-6ba128686fc9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D56496E-D959-4A17-B7C9-F48A9C54DC06}"/>
</file>

<file path=customXml/itemProps2.xml><?xml version="1.0" encoding="utf-8"?>
<ds:datastoreItem xmlns:ds="http://schemas.openxmlformats.org/officeDocument/2006/customXml" ds:itemID="{89DA77E5-13F0-4CD1-8F97-ED91909E143C}">
  <ds:schemaRefs>
    <ds:schemaRef ds:uri="http://schemas.microsoft.com/office/2006/metadata/properties"/>
    <ds:schemaRef ds:uri="http://schemas.microsoft.com/office/infopath/2007/PartnerControls"/>
    <ds:schemaRef ds:uri="5609adb9-4e01-4421-b173-b4c0abda1735"/>
    <ds:schemaRef ds:uri="985ec44e-1bab-4c0b-9df0-6ba128686fc9"/>
  </ds:schemaRefs>
</ds:datastoreItem>
</file>

<file path=customXml/itemProps3.xml><?xml version="1.0" encoding="utf-8"?>
<ds:datastoreItem xmlns:ds="http://schemas.openxmlformats.org/officeDocument/2006/customXml" ds:itemID="{57F25481-BEA6-4257-85E9-BD2AB0D14DA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598</TotalTime>
  <Words>592</Words>
  <Application>Microsoft Office PowerPoint</Application>
  <PresentationFormat>Panorámica</PresentationFormat>
  <Paragraphs>71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Wingdings</vt:lpstr>
      <vt:lpstr>Tema de Office</vt:lpstr>
      <vt:lpstr>Evaluación Externa  Marco de Cooperación  2018-2022</vt:lpstr>
      <vt:lpstr>Evaluación Externa  Marco de Cooperación  2018-2022</vt:lpstr>
      <vt:lpstr>Evaluación Externa  Marco de Cooperación  2018-2022</vt:lpstr>
      <vt:lpstr>Evaluación Externa  Marco de Cooperación  2018-2022</vt:lpstr>
      <vt:lpstr>Evaluación Externa  Marco de Cooperación  2018-2022</vt:lpstr>
      <vt:lpstr>Evaluación Externa  Marco de Cooperación  2018-2022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Evaluación Externa  Marco de Cooperación  2018-2022</dc:title>
  <dc:creator>Saray Lobato De La Fuente</dc:creator>
  <cp:lastModifiedBy>Carla Karina Alarcon Rocabado</cp:lastModifiedBy>
  <cp:revision>1</cp:revision>
  <dcterms:created xsi:type="dcterms:W3CDTF">2022-04-27T20:03:43Z</dcterms:created>
  <dcterms:modified xsi:type="dcterms:W3CDTF">2023-03-30T03:43:04Z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0x01010024D0F58E40947E44B0D1D028CF00D99F</vt:lpwstr>
  </property>
  <property fmtid="{D5CDD505-2E9C-101B-9397-08002B2CF9AE}" pid="3" name="MediaServiceImageTags">
    <vt:lpwstr/>
  </property>
</Properties>
</file>